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70" r:id="rId4"/>
    <p:sldId id="258" r:id="rId5"/>
    <p:sldId id="260" r:id="rId6"/>
    <p:sldId id="257" r:id="rId7"/>
    <p:sldId id="268" r:id="rId8"/>
    <p:sldId id="266" r:id="rId9"/>
    <p:sldId id="269" r:id="rId10"/>
    <p:sldId id="271" r:id="rId11"/>
    <p:sldId id="272" r:id="rId12"/>
    <p:sldId id="273" r:id="rId13"/>
    <p:sldId id="274" r:id="rId14"/>
    <p:sldId id="275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6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4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0F7AE-97F6-4C4B-8696-F1C123EAE742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7B39C4-D2D8-413E-8CEE-72D923C3D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528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7B39C4-D2D8-413E-8CEE-72D923C3D2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63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73E7-78AA-4552-92AD-84DA2AC8EB3C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D127-690A-4004-AA40-0AEC5FC3A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01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73E7-78AA-4552-92AD-84DA2AC8EB3C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D127-690A-4004-AA40-0AEC5FC3A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11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73E7-78AA-4552-92AD-84DA2AC8EB3C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D127-690A-4004-AA40-0AEC5FC3A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721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73E7-78AA-4552-92AD-84DA2AC8EB3C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D127-690A-4004-AA40-0AEC5FC3A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068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73E7-78AA-4552-92AD-84DA2AC8EB3C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D127-690A-4004-AA40-0AEC5FC3A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842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73E7-78AA-4552-92AD-84DA2AC8EB3C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D127-690A-4004-AA40-0AEC5FC3A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366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73E7-78AA-4552-92AD-84DA2AC8EB3C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D127-690A-4004-AA40-0AEC5FC3A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911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73E7-78AA-4552-92AD-84DA2AC8EB3C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D127-690A-4004-AA40-0AEC5FC3A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26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73E7-78AA-4552-92AD-84DA2AC8EB3C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D127-690A-4004-AA40-0AEC5FC3A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861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73E7-78AA-4552-92AD-84DA2AC8EB3C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D127-690A-4004-AA40-0AEC5FC3A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271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73E7-78AA-4552-92AD-84DA2AC8EB3C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D127-690A-4004-AA40-0AEC5FC3A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98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A73E7-78AA-4552-92AD-84DA2AC8EB3C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BD127-690A-4004-AA40-0AEC5FC3A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5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71" y="2951521"/>
            <a:ext cx="3879958" cy="218516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8516725" y="237057"/>
            <a:ext cx="3550584" cy="1986517"/>
            <a:chOff x="1125929" y="1547697"/>
            <a:chExt cx="3550584" cy="198651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l="14151" r="22254"/>
            <a:stretch/>
          </p:blipFill>
          <p:spPr>
            <a:xfrm>
              <a:off x="1125929" y="1547697"/>
              <a:ext cx="2243145" cy="198651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7023" y="1823584"/>
              <a:ext cx="1123886" cy="632965"/>
            </a:xfrm>
            <a:prstGeom prst="rect">
              <a:avLst/>
            </a:prstGeom>
            <a:ln w="19050">
              <a:solidFill>
                <a:srgbClr val="FF0000"/>
              </a:solidFill>
              <a:prstDash val="lgDash"/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1916576" y="2052000"/>
              <a:ext cx="978108" cy="1761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/>
            <p:cNvCxnSpPr/>
            <p:nvPr/>
          </p:nvCxnSpPr>
          <p:spPr>
            <a:xfrm>
              <a:off x="2894684" y="2140067"/>
              <a:ext cx="532339" cy="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1412478" y="2606992"/>
              <a:ext cx="3264035" cy="3508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spcBef>
                  <a:spcPts val="1200"/>
                </a:spcBef>
              </a:pPr>
              <a:r>
                <a:rPr kumimoji="1" lang="ko-KR" altLang="en-US" sz="1400" b="1" kern="0" spc="-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신경망 센서 매립 후 </a:t>
              </a:r>
              <a:r>
                <a:rPr kumimoji="1" lang="en-US" altLang="ko-KR" sz="1400" b="1" kern="0" spc="-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Epoxy </a:t>
              </a:r>
              <a:r>
                <a:rPr kumimoji="1" lang="ko-KR" altLang="en-US" sz="1400" b="1" kern="0" spc="-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주입하여 고정</a:t>
              </a:r>
              <a:endParaRPr kumimoji="1" lang="en-US" altLang="ko-KR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l="7795" r="7795"/>
          <a:stretch/>
        </p:blipFill>
        <p:spPr>
          <a:xfrm>
            <a:off x="4821625" y="2951521"/>
            <a:ext cx="3275122" cy="218516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E369824B-0A12-4B0D-ABF8-93A36DA8E32E}"/>
              </a:ext>
            </a:extLst>
          </p:cNvPr>
          <p:cNvSpPr/>
          <p:nvPr/>
        </p:nvSpPr>
        <p:spPr>
          <a:xfrm>
            <a:off x="1831267" y="5323894"/>
            <a:ext cx="8560565" cy="1361062"/>
          </a:xfrm>
          <a:prstGeom prst="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fontAlgn="base" latinLnBrk="0">
              <a:lnSpc>
                <a:spcPct val="120000"/>
              </a:lnSpc>
              <a:spcAft>
                <a:spcPct val="0"/>
              </a:spcAft>
              <a:buClr>
                <a:srgbClr val="5F5F5F"/>
              </a:buClr>
              <a:buSzPct val="90000"/>
              <a:buFont typeface="Wingdings" panose="05000000000000000000" pitchFamily="2" charset="2"/>
              <a:buChar char="l"/>
              <a:defRPr/>
            </a:pPr>
            <a:r>
              <a:rPr kumimoji="1" lang="en-US" altLang="ko-KR" sz="1400" b="1" kern="0" spc="-5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400" b="1" kern="0" spc="-50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실험체</a:t>
            </a:r>
            <a:r>
              <a:rPr kumimoji="1" lang="en-US" altLang="ko-KR" sz="1400" b="1" kern="0" spc="-5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1" lang="en-US" altLang="ko-KR" sz="1400" b="1" kern="0" spc="-1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  <a:r>
              <a:rPr kumimoji="1" lang="en-US" altLang="ko-KR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3,300 X 3,000 X 240(</a:t>
            </a:r>
            <a:r>
              <a:rPr kumimoji="1" lang="ko-KR" altLang="en-US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가로 </a:t>
            </a:r>
            <a:r>
              <a:rPr kumimoji="1" lang="en-US" altLang="ko-KR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 </a:t>
            </a:r>
            <a:r>
              <a:rPr kumimoji="1" lang="ko-KR" altLang="en-US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세로</a:t>
            </a:r>
            <a:r>
              <a:rPr kumimoji="1" lang="en-US" altLang="ko-KR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높이</a:t>
            </a:r>
            <a:r>
              <a:rPr kumimoji="1" lang="en-US" altLang="ko-KR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mm) </a:t>
            </a:r>
          </a:p>
          <a:p>
            <a:pPr marL="180975" indent="-180975" fontAlgn="base" latinLnBrk="0">
              <a:lnSpc>
                <a:spcPct val="120000"/>
              </a:lnSpc>
              <a:spcAft>
                <a:spcPct val="0"/>
              </a:spcAft>
              <a:buClr>
                <a:srgbClr val="5F5F5F"/>
              </a:buClr>
              <a:buSzPct val="90000"/>
              <a:buFont typeface="Wingdings" panose="05000000000000000000" pitchFamily="2" charset="2"/>
              <a:buChar char="l"/>
              <a:defRPr/>
            </a:pPr>
            <a:r>
              <a:rPr kumimoji="1" lang="en-US" altLang="ko-KR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설치센서</a:t>
            </a:r>
            <a:r>
              <a:rPr kumimoji="1" lang="en-US" altLang="ko-KR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FBG, </a:t>
            </a:r>
            <a:r>
              <a:rPr kumimoji="1" lang="ko-KR" altLang="en-US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전기</a:t>
            </a:r>
            <a:r>
              <a:rPr kumimoji="1" lang="en-US" altLang="ko-KR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400" b="1" kern="0" spc="-1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저항식</a:t>
            </a:r>
            <a:r>
              <a:rPr kumimoji="1" lang="ko-KR" altLang="en-US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400" b="1" kern="0" spc="-1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변형률</a:t>
            </a:r>
            <a:r>
              <a:rPr kumimoji="1" lang="ko-KR" altLang="en-US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게이지 각 </a:t>
            </a:r>
            <a:r>
              <a:rPr kumimoji="1" lang="en-US" altLang="ko-KR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15point, </a:t>
            </a:r>
            <a:r>
              <a:rPr kumimoji="1" lang="ko-KR" altLang="en-US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신경망센서 </a:t>
            </a:r>
            <a:r>
              <a:rPr kumimoji="1" lang="en-US" altLang="ko-KR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rod </a:t>
            </a:r>
            <a:r>
              <a:rPr kumimoji="1" lang="ko-KR" altLang="en-US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r>
              <a:rPr kumimoji="1" lang="en-US" altLang="ko-KR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(51p/rod, </a:t>
            </a:r>
            <a:r>
              <a:rPr kumimoji="1" lang="ko-KR" altLang="en-US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</a:t>
            </a:r>
            <a:r>
              <a:rPr kumimoji="1" lang="en-US" altLang="ko-KR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400" b="1" kern="0" spc="-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255p</a:t>
            </a:r>
            <a:r>
              <a:rPr kumimoji="1" lang="ko-KR" altLang="en-US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계측</a:t>
            </a:r>
            <a:r>
              <a:rPr kumimoji="1" lang="en-US" altLang="ko-KR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fontAlgn="base" latinLnBrk="0">
              <a:lnSpc>
                <a:spcPct val="120000"/>
              </a:lnSpc>
              <a:spcAft>
                <a:spcPct val="0"/>
              </a:spcAft>
              <a:buClr>
                <a:srgbClr val="5F5F5F"/>
              </a:buClr>
              <a:buSzPct val="90000"/>
              <a:buFont typeface="Wingdings" panose="05000000000000000000" pitchFamily="2" charset="2"/>
              <a:buChar char="l"/>
              <a:defRPr/>
            </a:pPr>
            <a:r>
              <a:rPr kumimoji="1" lang="ko-KR" altLang="en-US" sz="1400" b="1" kern="0" spc="-1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하면에</a:t>
            </a:r>
            <a:r>
              <a:rPr kumimoji="1" lang="ko-KR" altLang="en-US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홈</a:t>
            </a:r>
            <a:r>
              <a:rPr kumimoji="1" lang="en-US" altLang="ko-KR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(15 x 15, mm)</a:t>
            </a:r>
            <a:r>
              <a:rPr kumimoji="1" lang="ko-KR" altLang="en-US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kumimoji="1" lang="en-US" altLang="ko-KR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내어 신경망 센서 매립</a:t>
            </a:r>
            <a:endParaRPr kumimoji="1" lang="en-US" altLang="ko-KR" sz="1400" b="1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fontAlgn="base" latinLnBrk="0">
              <a:lnSpc>
                <a:spcPct val="120000"/>
              </a:lnSpc>
              <a:spcAft>
                <a:spcPct val="0"/>
              </a:spcAft>
              <a:buClr>
                <a:srgbClr val="5F5F5F"/>
              </a:buClr>
              <a:buSzPct val="90000"/>
              <a:buFont typeface="Wingdings" panose="05000000000000000000" pitchFamily="2" charset="2"/>
              <a:buChar char="l"/>
              <a:defRPr/>
            </a:pPr>
            <a:r>
              <a:rPr kumimoji="1" lang="ko-KR" altLang="en-US" sz="1400" b="1" kern="0" spc="-1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바닥판</a:t>
            </a:r>
            <a:r>
              <a:rPr kumimoji="1" lang="en-US" altLang="ko-KR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400" b="1" kern="0" spc="-1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펀칭</a:t>
            </a:r>
            <a:r>
              <a:rPr kumimoji="1" lang="ko-KR" altLang="en-US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실험 수행</a:t>
            </a:r>
            <a:r>
              <a:rPr kumimoji="1" lang="en-US" altLang="ko-KR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1" lang="ko-KR" altLang="en-US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하중 단계 별 </a:t>
            </a:r>
            <a:r>
              <a:rPr kumimoji="1" lang="ko-KR" altLang="en-US" sz="1400" b="1" kern="0" spc="-1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변형률</a:t>
            </a:r>
            <a:r>
              <a:rPr kumimoji="1" lang="ko-KR" altLang="en-US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계측</a:t>
            </a:r>
            <a:endParaRPr kumimoji="1" lang="en-US" altLang="ko-KR" sz="1400" b="1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fontAlgn="base" latinLnBrk="0">
              <a:lnSpc>
                <a:spcPct val="120000"/>
              </a:lnSpc>
              <a:spcAft>
                <a:spcPct val="0"/>
              </a:spcAft>
              <a:buClr>
                <a:srgbClr val="5F5F5F"/>
              </a:buClr>
              <a:buSzPct val="90000"/>
              <a:buFont typeface="Wingdings" panose="05000000000000000000" pitchFamily="2" charset="2"/>
              <a:buChar char="l"/>
              <a:defRPr/>
            </a:pPr>
            <a:r>
              <a:rPr lang="en-US" altLang="ko-KR" sz="1400" b="1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FBG</a:t>
            </a:r>
            <a:r>
              <a:rPr lang="ko-KR" altLang="en-US" sz="1400" b="1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비하여 많은</a:t>
            </a:r>
            <a:r>
              <a:rPr lang="en-US" altLang="ko-KR" sz="1400" b="1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가능</a:t>
            </a:r>
            <a:r>
              <a:rPr lang="en-US" altLang="ko-KR" sz="1400" b="1" spc="-3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1" lang="ko-KR" altLang="en-US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계측 </a:t>
            </a:r>
            <a:r>
              <a:rPr kumimoji="1" lang="ko-KR" altLang="en-US" sz="1400" b="1" kern="0" spc="-1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변형률</a:t>
            </a:r>
            <a:r>
              <a:rPr kumimoji="1" lang="ko-KR" altLang="en-US" sz="1400" b="1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시각화 </a:t>
            </a:r>
            <a:endParaRPr kumimoji="1" lang="en-US" altLang="ko-KR" sz="1400" b="1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09387275-0B1B-404E-D8A8-190912DAF99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7" t="10377" r="21125" b="8218"/>
          <a:stretch/>
        </p:blipFill>
        <p:spPr>
          <a:xfrm>
            <a:off x="4164372" y="42608"/>
            <a:ext cx="3775957" cy="278938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DCC3A297-4B63-749D-AACD-A9CC4FFB54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444" y="2951068"/>
            <a:ext cx="2897710" cy="217611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811" y="42608"/>
            <a:ext cx="3464585" cy="29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89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F8E5F72-B1A1-47DF-A252-914F3D2B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143000"/>
            <a:ext cx="7734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66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A3B8B8D-B693-4A85-BFDD-C1AFE16F0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77994"/>
            <a:ext cx="10076033" cy="29682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DB633B4-0F28-447B-AFEA-D1763A024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84" y="3208544"/>
            <a:ext cx="10076033" cy="296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23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16544FC-A212-4CBA-8356-038EA8C2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236" y="207183"/>
            <a:ext cx="5165528" cy="31162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1D721FD-FE0B-486B-8282-45AD62D8C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043" y="3534586"/>
            <a:ext cx="5607915" cy="31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72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234C16B-BE05-480F-BAAC-E34969037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363" y="306553"/>
            <a:ext cx="4660165" cy="31015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E1AD8BB-CC0C-422C-94CE-327920893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191" y="306553"/>
            <a:ext cx="3851376" cy="29145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8CA0A6D0-E04D-4FC7-BD5B-BD0CDA096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309" y="3578757"/>
            <a:ext cx="3328169" cy="29726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EC5E799D-CADE-44B4-BB0E-B0B110923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552" y="3578757"/>
            <a:ext cx="3328169" cy="297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26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5AE0679-2401-4483-98EA-107BBEE6E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634" y="1299862"/>
            <a:ext cx="5784732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62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08300" y="2967335"/>
            <a:ext cx="637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/>
              <a:t>Slab #1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6070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6BDAFD1-B056-45C0-8769-6FF8128E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143000"/>
            <a:ext cx="7734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15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744569" y="316059"/>
            <a:ext cx="6882066" cy="6142500"/>
            <a:chOff x="2744569" y="252559"/>
            <a:chExt cx="6882066" cy="61425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4569" y="252559"/>
              <a:ext cx="6882066" cy="20475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4569" y="2300059"/>
              <a:ext cx="6882066" cy="20475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4569" y="4346659"/>
              <a:ext cx="6882066" cy="20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5370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236" y="83647"/>
            <a:ext cx="5165529" cy="31162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D56CC88-4D5A-45E6-A133-894CBA2C8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028" y="3327739"/>
            <a:ext cx="5067943" cy="32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68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408391" y="83131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15 </a:t>
            </a:r>
            <a:r>
              <a:rPr lang="en-US" altLang="ko-KR" b="1" dirty="0"/>
              <a:t>pts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077528" y="83131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124 pts</a:t>
            </a:r>
            <a:endParaRPr lang="ko-KR" altLang="en-US" b="1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29" y="594466"/>
            <a:ext cx="3151211" cy="2880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29" y="3720379"/>
            <a:ext cx="3151211" cy="28800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494" y="3720379"/>
            <a:ext cx="3151211" cy="28800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2494" y="594466"/>
            <a:ext cx="3151211" cy="288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E943294-0925-44BD-8297-C96C7A0EE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594466"/>
            <a:ext cx="4327310" cy="28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A38D851-F7DE-47DE-A3C3-99D7AB34EB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" y="3720379"/>
            <a:ext cx="4327310" cy="28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E2ED0DD-080B-43CA-83B3-5361C7DCBD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564833" y="3720379"/>
            <a:ext cx="3805714" cy="28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122FE37-7F23-43D8-B686-77D64BC009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564833" y="594466"/>
            <a:ext cx="380571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15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1471612"/>
            <a:ext cx="96964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48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526" y="3567976"/>
            <a:ext cx="3151211" cy="28800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525" y="242887"/>
            <a:ext cx="3151211" cy="28800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825" y="242887"/>
            <a:ext cx="3151211" cy="28800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825" y="3567976"/>
            <a:ext cx="315121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84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08300" y="2967335"/>
            <a:ext cx="637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/>
              <a:t>Slab #2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911643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93</Words>
  <Application>Microsoft Office PowerPoint</Application>
  <PresentationFormat>와이드스크린</PresentationFormat>
  <Paragraphs>11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86</cp:revision>
  <dcterms:created xsi:type="dcterms:W3CDTF">2023-03-21T00:37:07Z</dcterms:created>
  <dcterms:modified xsi:type="dcterms:W3CDTF">2023-03-27T10:18:02Z</dcterms:modified>
</cp:coreProperties>
</file>